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quickStyle1.xml" ContentType="application/vnd.openxmlformats-officedocument.drawingml.diagramStyl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24" r:id="rId3"/>
  </p:sldMasterIdLst>
  <p:notesMasterIdLst>
    <p:notesMasterId r:id="rId13"/>
  </p:notesMasterIdLst>
  <p:sldIdLst>
    <p:sldId id="257" r:id="rId4"/>
    <p:sldId id="268" r:id="rId5"/>
    <p:sldId id="259" r:id="rId6"/>
    <p:sldId id="267" r:id="rId7"/>
    <p:sldId id="270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D0605-5AA9-9F29-B3F6-59FB875F4789}" v="9" dt="2023-01-25T22:55:03.291"/>
    <p1510:client id="{89AE9015-7816-4541-AD12-B71FB5943208}" v="2332" dt="2023-01-25T02:51:11.903"/>
    <p1510:client id="{BA4F016B-D18C-8F21-3462-6D3E2B9361EF}" v="606" dt="2023-01-26T04:14:45.745"/>
    <p1510:client id="{BE5C40D2-736F-A654-0061-B878C551F901}" v="41" dt="2023-01-27T14:18:08.433"/>
    <p1510:client id="{CE406963-8392-7348-9BE9-3EB27AEAC496}" v="469" dt="2023-01-25T22:39:57.101"/>
    <p1510:client id="{D627AB2F-AEED-8D83-3F0F-8B4B624E1967}" v="142" dt="2023-01-25T23:21:55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ustomXml" Target="../customXml/item2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viben Rakeshkumar Patel" userId="S::200511517@student.georgianc.on.ca::142bc701-7a0c-46fb-be56-e89e3a6c20f9" providerId="AD" clId="Web-{BE5C40D2-736F-A654-0061-B878C551F901}"/>
    <pc:docChg chg="addSld delSld modSld">
      <pc:chgData name="Janviben Rakeshkumar Patel" userId="S::200511517@student.georgianc.on.ca::142bc701-7a0c-46fb-be56-e89e3a6c20f9" providerId="AD" clId="Web-{BE5C40D2-736F-A654-0061-B878C551F901}" dt="2023-01-27T14:17:41.245" v="37" actId="20577"/>
      <pc:docMkLst>
        <pc:docMk/>
      </pc:docMkLst>
      <pc:sldChg chg="del">
        <pc:chgData name="Janviben Rakeshkumar Patel" userId="S::200511517@student.georgianc.on.ca::142bc701-7a0c-46fb-be56-e89e3a6c20f9" providerId="AD" clId="Web-{BE5C40D2-736F-A654-0061-B878C551F901}" dt="2023-01-27T14:04:47.248" v="1"/>
        <pc:sldMkLst>
          <pc:docMk/>
          <pc:sldMk cId="3631727323" sldId="262"/>
        </pc:sldMkLst>
      </pc:sldChg>
      <pc:sldChg chg="del">
        <pc:chgData name="Janviben Rakeshkumar Patel" userId="S::200511517@student.georgianc.on.ca::142bc701-7a0c-46fb-be56-e89e3a6c20f9" providerId="AD" clId="Web-{BE5C40D2-736F-A654-0061-B878C551F901}" dt="2023-01-27T14:04:50.077" v="2"/>
        <pc:sldMkLst>
          <pc:docMk/>
          <pc:sldMk cId="215941509" sldId="263"/>
        </pc:sldMkLst>
      </pc:sldChg>
      <pc:sldChg chg="del">
        <pc:chgData name="Janviben Rakeshkumar Patel" userId="S::200511517@student.georgianc.on.ca::142bc701-7a0c-46fb-be56-e89e3a6c20f9" providerId="AD" clId="Web-{BE5C40D2-736F-A654-0061-B878C551F901}" dt="2023-01-27T13:57:33.594" v="0"/>
        <pc:sldMkLst>
          <pc:docMk/>
          <pc:sldMk cId="2457433202" sldId="269"/>
        </pc:sldMkLst>
      </pc:sldChg>
      <pc:sldChg chg="modSp new">
        <pc:chgData name="Janviben Rakeshkumar Patel" userId="S::200511517@student.georgianc.on.ca::142bc701-7a0c-46fb-be56-e89e3a6c20f9" providerId="AD" clId="Web-{BE5C40D2-736F-A654-0061-B878C551F901}" dt="2023-01-27T14:17:41.245" v="37" actId="20577"/>
        <pc:sldMkLst>
          <pc:docMk/>
          <pc:sldMk cId="2993021711" sldId="275"/>
        </pc:sldMkLst>
        <pc:spChg chg="mod">
          <ac:chgData name="Janviben Rakeshkumar Patel" userId="S::200511517@student.georgianc.on.ca::142bc701-7a0c-46fb-be56-e89e3a6c20f9" providerId="AD" clId="Web-{BE5C40D2-736F-A654-0061-B878C551F901}" dt="2023-01-27T14:05:04.702" v="6" actId="20577"/>
          <ac:spMkLst>
            <pc:docMk/>
            <pc:sldMk cId="2993021711" sldId="275"/>
            <ac:spMk id="2" creationId="{BE4A21D4-6AD4-886E-4768-ED7EFBE7F458}"/>
          </ac:spMkLst>
        </pc:spChg>
        <pc:spChg chg="mod">
          <ac:chgData name="Janviben Rakeshkumar Patel" userId="S::200511517@student.georgianc.on.ca::142bc701-7a0c-46fb-be56-e89e3a6c20f9" providerId="AD" clId="Web-{BE5C40D2-736F-A654-0061-B878C551F901}" dt="2023-01-27T14:17:41.245" v="37" actId="20577"/>
          <ac:spMkLst>
            <pc:docMk/>
            <pc:sldMk cId="2993021711" sldId="275"/>
            <ac:spMk id="3" creationId="{B1D890B9-375E-7CE5-B825-E1E06A735D1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000E8-28F0-4786-AEAF-6222E116143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D8952F-8FED-4408-A7B9-31525434C9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the project.</a:t>
          </a:r>
        </a:p>
      </dgm:t>
    </dgm:pt>
    <dgm:pt modelId="{CB2FB28C-7ABF-4B75-9DF1-03EAE28B66A6}" type="parTrans" cxnId="{92B34DC8-B976-4198-99CD-4B3FA8FEBD12}">
      <dgm:prSet/>
      <dgm:spPr/>
      <dgm:t>
        <a:bodyPr/>
        <a:lstStyle/>
        <a:p>
          <a:endParaRPr lang="en-US"/>
        </a:p>
      </dgm:t>
    </dgm:pt>
    <dgm:pt modelId="{74FED7E1-516E-4EA5-B2B8-14CB6083F062}" type="sibTrans" cxnId="{92B34DC8-B976-4198-99CD-4B3FA8FEBD12}">
      <dgm:prSet/>
      <dgm:spPr/>
      <dgm:t>
        <a:bodyPr/>
        <a:lstStyle/>
        <a:p>
          <a:endParaRPr lang="en-US"/>
        </a:p>
      </dgm:t>
    </dgm:pt>
    <dgm:pt modelId="{CB897DB6-3E57-43B0-B440-E0409E0DB2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Client Requirements.</a:t>
          </a:r>
        </a:p>
      </dgm:t>
    </dgm:pt>
    <dgm:pt modelId="{A72DFEA4-205A-409F-892E-2FABDBA6ED62}" type="parTrans" cxnId="{5255A623-88EF-4F5E-88FC-4223199FDF3E}">
      <dgm:prSet/>
      <dgm:spPr/>
      <dgm:t>
        <a:bodyPr/>
        <a:lstStyle/>
        <a:p>
          <a:endParaRPr lang="en-US"/>
        </a:p>
      </dgm:t>
    </dgm:pt>
    <dgm:pt modelId="{C7797283-6A03-4F34-ACA8-5D9450526CFF}" type="sibTrans" cxnId="{5255A623-88EF-4F5E-88FC-4223199FDF3E}">
      <dgm:prSet/>
      <dgm:spPr/>
      <dgm:t>
        <a:bodyPr/>
        <a:lstStyle/>
        <a:p>
          <a:endParaRPr lang="en-US"/>
        </a:p>
      </dgm:t>
    </dgm:pt>
    <dgm:pt modelId="{45B55576-D07C-4113-8CE4-57EE25A0B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Suggestions on image anonymizing Software.</a:t>
          </a:r>
        </a:p>
      </dgm:t>
    </dgm:pt>
    <dgm:pt modelId="{E4EBF4DD-DB96-4EBF-8D56-32BF6857398D}" type="parTrans" cxnId="{B6AE3628-172F-48ED-90CB-CCCF0936265D}">
      <dgm:prSet/>
      <dgm:spPr/>
      <dgm:t>
        <a:bodyPr/>
        <a:lstStyle/>
        <a:p>
          <a:endParaRPr lang="en-US"/>
        </a:p>
      </dgm:t>
    </dgm:pt>
    <dgm:pt modelId="{929E11AD-0673-4117-8905-095BC925E2F1}" type="sibTrans" cxnId="{B6AE3628-172F-48ED-90CB-CCCF0936265D}">
      <dgm:prSet/>
      <dgm:spPr/>
      <dgm:t>
        <a:bodyPr/>
        <a:lstStyle/>
        <a:p>
          <a:endParaRPr lang="en-US"/>
        </a:p>
      </dgm:t>
    </dgm:pt>
    <dgm:pt modelId="{7391451D-637E-4FA4-945A-4EA613ECD788}" type="pres">
      <dgm:prSet presAssocID="{4D6000E8-28F0-4786-AEAF-6222E116143C}" presName="root" presStyleCnt="0">
        <dgm:presLayoutVars>
          <dgm:dir/>
          <dgm:resizeHandles val="exact"/>
        </dgm:presLayoutVars>
      </dgm:prSet>
      <dgm:spPr/>
    </dgm:pt>
    <dgm:pt modelId="{2F5CB8EA-7E23-4160-9EDA-71719D11665F}" type="pres">
      <dgm:prSet presAssocID="{C4D8952F-8FED-4408-A7B9-31525434C973}" presName="compNode" presStyleCnt="0"/>
      <dgm:spPr/>
    </dgm:pt>
    <dgm:pt modelId="{44B2CC8A-0C78-44C2-B182-2510FE593562}" type="pres">
      <dgm:prSet presAssocID="{C4D8952F-8FED-4408-A7B9-31525434C9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6BFF5E2-E23E-483F-BDFB-BB02B48A0725}" type="pres">
      <dgm:prSet presAssocID="{C4D8952F-8FED-4408-A7B9-31525434C973}" presName="spaceRect" presStyleCnt="0"/>
      <dgm:spPr/>
    </dgm:pt>
    <dgm:pt modelId="{F30EFDF3-44F0-4BDE-A018-0A40182A3EC1}" type="pres">
      <dgm:prSet presAssocID="{C4D8952F-8FED-4408-A7B9-31525434C973}" presName="textRect" presStyleLbl="revTx" presStyleIdx="0" presStyleCnt="3">
        <dgm:presLayoutVars>
          <dgm:chMax val="1"/>
          <dgm:chPref val="1"/>
        </dgm:presLayoutVars>
      </dgm:prSet>
      <dgm:spPr/>
    </dgm:pt>
    <dgm:pt modelId="{D81C8755-812D-4342-8567-9909E9A8EAA2}" type="pres">
      <dgm:prSet presAssocID="{74FED7E1-516E-4EA5-B2B8-14CB6083F062}" presName="sibTrans" presStyleCnt="0"/>
      <dgm:spPr/>
    </dgm:pt>
    <dgm:pt modelId="{FBBFF800-DA63-4098-A6C4-0B57545F8CD9}" type="pres">
      <dgm:prSet presAssocID="{CB897DB6-3E57-43B0-B440-E0409E0DB275}" presName="compNode" presStyleCnt="0"/>
      <dgm:spPr/>
    </dgm:pt>
    <dgm:pt modelId="{93EAFC1E-CF61-49D4-B183-DC5C0049F3D1}" type="pres">
      <dgm:prSet presAssocID="{CB897DB6-3E57-43B0-B440-E0409E0DB2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CA6EF37-DE66-4635-A5CC-B2003D03BA78}" type="pres">
      <dgm:prSet presAssocID="{CB897DB6-3E57-43B0-B440-E0409E0DB275}" presName="spaceRect" presStyleCnt="0"/>
      <dgm:spPr/>
    </dgm:pt>
    <dgm:pt modelId="{2A9A1FAE-9A1C-4B18-B1C0-B7D7A6F844C8}" type="pres">
      <dgm:prSet presAssocID="{CB897DB6-3E57-43B0-B440-E0409E0DB275}" presName="textRect" presStyleLbl="revTx" presStyleIdx="1" presStyleCnt="3">
        <dgm:presLayoutVars>
          <dgm:chMax val="1"/>
          <dgm:chPref val="1"/>
        </dgm:presLayoutVars>
      </dgm:prSet>
      <dgm:spPr/>
    </dgm:pt>
    <dgm:pt modelId="{765AE3CA-9647-4AC0-BAC5-5B5FFE04C1EE}" type="pres">
      <dgm:prSet presAssocID="{C7797283-6A03-4F34-ACA8-5D9450526CFF}" presName="sibTrans" presStyleCnt="0"/>
      <dgm:spPr/>
    </dgm:pt>
    <dgm:pt modelId="{00A945AF-C856-4AE9-85FE-BCE53C3A2033}" type="pres">
      <dgm:prSet presAssocID="{45B55576-D07C-4113-8CE4-57EE25A0BEBB}" presName="compNode" presStyleCnt="0"/>
      <dgm:spPr/>
    </dgm:pt>
    <dgm:pt modelId="{B8B07971-8915-43BE-AFEE-9E8B0C050560}" type="pres">
      <dgm:prSet presAssocID="{45B55576-D07C-4113-8CE4-57EE25A0BE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AF12894C-09D1-45CD-A872-B86B0C1F726C}" type="pres">
      <dgm:prSet presAssocID="{45B55576-D07C-4113-8CE4-57EE25A0BEBB}" presName="spaceRect" presStyleCnt="0"/>
      <dgm:spPr/>
    </dgm:pt>
    <dgm:pt modelId="{93DB3C78-4AFA-4F0E-B834-758256869BBC}" type="pres">
      <dgm:prSet presAssocID="{45B55576-D07C-4113-8CE4-57EE25A0BE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941912-F2B3-46B1-B94C-F93624F57385}" type="presOf" srcId="{CB897DB6-3E57-43B0-B440-E0409E0DB275}" destId="{2A9A1FAE-9A1C-4B18-B1C0-B7D7A6F844C8}" srcOrd="0" destOrd="0" presId="urn:microsoft.com/office/officeart/2018/2/layout/IconLabelList"/>
    <dgm:cxn modelId="{A408AF13-21FE-484E-967A-6B5710B4DDB0}" type="presOf" srcId="{4D6000E8-28F0-4786-AEAF-6222E116143C}" destId="{7391451D-637E-4FA4-945A-4EA613ECD788}" srcOrd="0" destOrd="0" presId="urn:microsoft.com/office/officeart/2018/2/layout/IconLabelList"/>
    <dgm:cxn modelId="{5255A623-88EF-4F5E-88FC-4223199FDF3E}" srcId="{4D6000E8-28F0-4786-AEAF-6222E116143C}" destId="{CB897DB6-3E57-43B0-B440-E0409E0DB275}" srcOrd="1" destOrd="0" parTransId="{A72DFEA4-205A-409F-892E-2FABDBA6ED62}" sibTransId="{C7797283-6A03-4F34-ACA8-5D9450526CFF}"/>
    <dgm:cxn modelId="{B6AE3628-172F-48ED-90CB-CCCF0936265D}" srcId="{4D6000E8-28F0-4786-AEAF-6222E116143C}" destId="{45B55576-D07C-4113-8CE4-57EE25A0BEBB}" srcOrd="2" destOrd="0" parTransId="{E4EBF4DD-DB96-4EBF-8D56-32BF6857398D}" sibTransId="{929E11AD-0673-4117-8905-095BC925E2F1}"/>
    <dgm:cxn modelId="{B25CC72A-7F70-4974-A746-621F092F882F}" type="presOf" srcId="{45B55576-D07C-4113-8CE4-57EE25A0BEBB}" destId="{93DB3C78-4AFA-4F0E-B834-758256869BBC}" srcOrd="0" destOrd="0" presId="urn:microsoft.com/office/officeart/2018/2/layout/IconLabelList"/>
    <dgm:cxn modelId="{92B34DC8-B976-4198-99CD-4B3FA8FEBD12}" srcId="{4D6000E8-28F0-4786-AEAF-6222E116143C}" destId="{C4D8952F-8FED-4408-A7B9-31525434C973}" srcOrd="0" destOrd="0" parTransId="{CB2FB28C-7ABF-4B75-9DF1-03EAE28B66A6}" sibTransId="{74FED7E1-516E-4EA5-B2B8-14CB6083F062}"/>
    <dgm:cxn modelId="{1AB9B7E7-312F-4F81-8734-B23ACC9FCF79}" type="presOf" srcId="{C4D8952F-8FED-4408-A7B9-31525434C973}" destId="{F30EFDF3-44F0-4BDE-A018-0A40182A3EC1}" srcOrd="0" destOrd="0" presId="urn:microsoft.com/office/officeart/2018/2/layout/IconLabelList"/>
    <dgm:cxn modelId="{BA779B5C-05BB-46AA-A3E0-3BC20FB5DBC3}" type="presParOf" srcId="{7391451D-637E-4FA4-945A-4EA613ECD788}" destId="{2F5CB8EA-7E23-4160-9EDA-71719D11665F}" srcOrd="0" destOrd="0" presId="urn:microsoft.com/office/officeart/2018/2/layout/IconLabelList"/>
    <dgm:cxn modelId="{898E05A1-E3FA-4291-93AE-7E849DC352FA}" type="presParOf" srcId="{2F5CB8EA-7E23-4160-9EDA-71719D11665F}" destId="{44B2CC8A-0C78-44C2-B182-2510FE593562}" srcOrd="0" destOrd="0" presId="urn:microsoft.com/office/officeart/2018/2/layout/IconLabelList"/>
    <dgm:cxn modelId="{0C339049-902D-4B2C-84C2-CE01D739C2A1}" type="presParOf" srcId="{2F5CB8EA-7E23-4160-9EDA-71719D11665F}" destId="{56BFF5E2-E23E-483F-BDFB-BB02B48A0725}" srcOrd="1" destOrd="0" presId="urn:microsoft.com/office/officeart/2018/2/layout/IconLabelList"/>
    <dgm:cxn modelId="{0BF3EBB4-3DD3-4A1A-960C-DC848FB88072}" type="presParOf" srcId="{2F5CB8EA-7E23-4160-9EDA-71719D11665F}" destId="{F30EFDF3-44F0-4BDE-A018-0A40182A3EC1}" srcOrd="2" destOrd="0" presId="urn:microsoft.com/office/officeart/2018/2/layout/IconLabelList"/>
    <dgm:cxn modelId="{6ADA855B-6BB1-4ACB-B2AB-6502DE38E2DE}" type="presParOf" srcId="{7391451D-637E-4FA4-945A-4EA613ECD788}" destId="{D81C8755-812D-4342-8567-9909E9A8EAA2}" srcOrd="1" destOrd="0" presId="urn:microsoft.com/office/officeart/2018/2/layout/IconLabelList"/>
    <dgm:cxn modelId="{EAB3367D-B109-468D-8589-B82FC37F2AD5}" type="presParOf" srcId="{7391451D-637E-4FA4-945A-4EA613ECD788}" destId="{FBBFF800-DA63-4098-A6C4-0B57545F8CD9}" srcOrd="2" destOrd="0" presId="urn:microsoft.com/office/officeart/2018/2/layout/IconLabelList"/>
    <dgm:cxn modelId="{2D58D286-4F4B-44AA-90BC-946570F46D60}" type="presParOf" srcId="{FBBFF800-DA63-4098-A6C4-0B57545F8CD9}" destId="{93EAFC1E-CF61-49D4-B183-DC5C0049F3D1}" srcOrd="0" destOrd="0" presId="urn:microsoft.com/office/officeart/2018/2/layout/IconLabelList"/>
    <dgm:cxn modelId="{A15FB177-FD96-42C3-8A4F-DF1FB2D1AB1D}" type="presParOf" srcId="{FBBFF800-DA63-4098-A6C4-0B57545F8CD9}" destId="{BCA6EF37-DE66-4635-A5CC-B2003D03BA78}" srcOrd="1" destOrd="0" presId="urn:microsoft.com/office/officeart/2018/2/layout/IconLabelList"/>
    <dgm:cxn modelId="{29B7F0CE-1CCD-48D6-AE52-B8A9D1712721}" type="presParOf" srcId="{FBBFF800-DA63-4098-A6C4-0B57545F8CD9}" destId="{2A9A1FAE-9A1C-4B18-B1C0-B7D7A6F844C8}" srcOrd="2" destOrd="0" presId="urn:microsoft.com/office/officeart/2018/2/layout/IconLabelList"/>
    <dgm:cxn modelId="{BEE56130-65CC-4882-8237-A98C1A5D21CD}" type="presParOf" srcId="{7391451D-637E-4FA4-945A-4EA613ECD788}" destId="{765AE3CA-9647-4AC0-BAC5-5B5FFE04C1EE}" srcOrd="3" destOrd="0" presId="urn:microsoft.com/office/officeart/2018/2/layout/IconLabelList"/>
    <dgm:cxn modelId="{EC0053DA-A211-4EE0-9AE5-D2231569E45B}" type="presParOf" srcId="{7391451D-637E-4FA4-945A-4EA613ECD788}" destId="{00A945AF-C856-4AE9-85FE-BCE53C3A2033}" srcOrd="4" destOrd="0" presId="urn:microsoft.com/office/officeart/2018/2/layout/IconLabelList"/>
    <dgm:cxn modelId="{85BD528C-DD76-414E-ABC8-DBC1FE29DA23}" type="presParOf" srcId="{00A945AF-C856-4AE9-85FE-BCE53C3A2033}" destId="{B8B07971-8915-43BE-AFEE-9E8B0C050560}" srcOrd="0" destOrd="0" presId="urn:microsoft.com/office/officeart/2018/2/layout/IconLabelList"/>
    <dgm:cxn modelId="{0B7FCA82-5F6E-489A-BEA7-92A699EFB6D6}" type="presParOf" srcId="{00A945AF-C856-4AE9-85FE-BCE53C3A2033}" destId="{AF12894C-09D1-45CD-A872-B86B0C1F726C}" srcOrd="1" destOrd="0" presId="urn:microsoft.com/office/officeart/2018/2/layout/IconLabelList"/>
    <dgm:cxn modelId="{E800E3FE-FC64-4605-BDE6-C6628CA2FCEC}" type="presParOf" srcId="{00A945AF-C856-4AE9-85FE-BCE53C3A2033}" destId="{93DB3C78-4AFA-4F0E-B834-758256869B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2CC8A-0C78-44C2-B182-2510FE593562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EFDF3-44F0-4BDE-A018-0A40182A3EC1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 to the project.</a:t>
          </a:r>
        </a:p>
      </dsp:txBody>
      <dsp:txXfrm>
        <a:off x="417971" y="2644140"/>
        <a:ext cx="2889450" cy="720000"/>
      </dsp:txXfrm>
    </dsp:sp>
    <dsp:sp modelId="{93EAFC1E-CF61-49D4-B183-DC5C0049F3D1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A1FAE-9A1C-4B18-B1C0-B7D7A6F844C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Client Requirements.</a:t>
          </a:r>
        </a:p>
      </dsp:txBody>
      <dsp:txXfrm>
        <a:off x="3813075" y="2644140"/>
        <a:ext cx="2889450" cy="720000"/>
      </dsp:txXfrm>
    </dsp:sp>
    <dsp:sp modelId="{B8B07971-8915-43BE-AFEE-9E8B0C050560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B3C78-4AFA-4F0E-B834-758256869BB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Suggestions on image anonymizing Software.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48699-CEBD-486B-B703-462110FD2749}" type="datetimeFigureOut"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0975D-DD02-4548-B8CD-AED6D2AAC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37442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18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0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0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4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6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55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09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3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1815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6815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826145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9586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22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89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10367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51354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794086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97528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58233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6327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66114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233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364409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13711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99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063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026811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471010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996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78325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595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00620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948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924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8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41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107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33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312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5816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25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5295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0464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0736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6460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704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553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898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0792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8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1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73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994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721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34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374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41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511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87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43" r:id="rId12"/>
    <p:sldLayoutId id="21474838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703" r:id="rId17"/>
    <p:sldLayoutId id="2147483705" r:id="rId18"/>
    <p:sldLayoutId id="2147483706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812" r:id="rId25"/>
    <p:sldLayoutId id="2147483813" r:id="rId26"/>
    <p:sldLayoutId id="2147483814" r:id="rId27"/>
    <p:sldLayoutId id="2147483811" r:id="rId28"/>
    <p:sldLayoutId id="2147483815" r:id="rId29"/>
    <p:sldLayoutId id="2147483806" r:id="rId30"/>
    <p:sldLayoutId id="2147483807" r:id="rId31"/>
    <p:sldLayoutId id="2147483808" r:id="rId32"/>
    <p:sldLayoutId id="2147483809" r:id="rId33"/>
    <p:sldLayoutId id="2147483810" r:id="rId34"/>
    <p:sldLayoutId id="2147483805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  <p:sldLayoutId id="2147483804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D20DE-21A6-859B-EFE3-CCFB9BA622ED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D6029-6542-91C4-2B36-F4D36C5BF80B}"/>
              </a:ext>
            </a:extLst>
          </p:cNvPr>
          <p:cNvSpPr txBox="1"/>
          <p:nvPr/>
        </p:nvSpPr>
        <p:spPr>
          <a:xfrm>
            <a:off x="2310262" y="124181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81" y="1672391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Rich Freeman – Faculty Menton</a:t>
            </a:r>
          </a:p>
          <a:p>
            <a:pPr defTabSz="457200">
              <a:defRPr/>
            </a:pPr>
            <a:r>
              <a:rPr lang="en-US" b="1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>
                <a:latin typeface="Segoe UI"/>
                <a:cs typeface="Segoe UI"/>
              </a:rPr>
              <a:t>Janvi Patel</a:t>
            </a: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>
                <a:latin typeface="Segoe UI"/>
                <a:cs typeface="Segoe UI"/>
              </a:rPr>
              <a:t>Scaria Ouseph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30713-1D69-49CC-B0BB-B214BFE4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54" y="1476080"/>
            <a:ext cx="3312082" cy="1252906"/>
          </a:xfrm>
          <a:prstGeom prst="rect">
            <a:avLst/>
          </a:prstGeom>
        </p:spPr>
      </p:pic>
      <p:pic>
        <p:nvPicPr>
          <p:cNvPr id="1026" name="Picture 2" descr="Free photos of Beach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5" y="2925297"/>
            <a:ext cx="5503766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9712855-C820-40D3-9B8E-6E61B1D6836F}"/>
              </a:ext>
            </a:extLst>
          </p:cNvPr>
          <p:cNvSpPr/>
          <p:nvPr/>
        </p:nvSpPr>
        <p:spPr>
          <a:xfrm>
            <a:off x="0" y="3575497"/>
            <a:ext cx="12192000" cy="3314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Fangji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Janvi</a:t>
            </a:r>
          </a:p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1080" b="11080"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2669" b="22669"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6754" r="16754"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>
                <a:solidFill>
                  <a:schemeClr val="bg1"/>
                </a:solidFill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>
                <a:solidFill>
                  <a:schemeClr val="bg1"/>
                </a:solidFill>
                <a:latin typeface="Segoe UI"/>
                <a:ea typeface="新細明體"/>
                <a:cs typeface="Segoe UI"/>
              </a:rPr>
              <a:t> Ouseph</a:t>
            </a:r>
            <a:r>
              <a:rPr lang="en-US" altLang="zh-TW">
                <a:solidFill>
                  <a:schemeClr val="bg1"/>
                </a:solidFill>
                <a:latin typeface="Segoe UI"/>
                <a:ea typeface="新細明體"/>
                <a:cs typeface="Segoe UI"/>
              </a:rPr>
              <a:t> Kurian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Calibri"/>
                <a:cs typeface="Calibri"/>
              </a:rPr>
              <a:t>The smart beach project is a three-year pilot project that will provide swimmers with up-to-date information on water conditions.</a:t>
            </a:r>
          </a:p>
          <a:p>
            <a:r>
              <a:rPr lang="en-US" dirty="0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 dirty="0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 dirty="0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  <a:endParaRPr lang="en-CA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4338E-C746-CAFF-608E-C3247E7EC83F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000" dirty="0">
                <a:latin typeface="Calibri Light"/>
                <a:ea typeface="Calibri Light"/>
                <a:cs typeface="Calibri Light"/>
              </a:rPr>
              <a:t>Project </a:t>
            </a:r>
            <a:r>
              <a:rPr lang="en-CA" sz="4000" dirty="0">
                <a:latin typeface="Calibri Light"/>
                <a:ea typeface="Calibri Light"/>
                <a:cs typeface="Calibri Light"/>
              </a:rPr>
              <a:t>Summary</a:t>
            </a:r>
            <a:endParaRPr lang="en-CA" sz="4000" b="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DC1BA0C-494A-44C3-C3E7-527D4A9CA2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2BA1C9-766A-C6D3-1383-260F9A8BECFE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000" dirty="0">
                <a:latin typeface="Calibri Light"/>
                <a:ea typeface="Calibri Light"/>
                <a:cs typeface="Calibri Light"/>
              </a:rPr>
              <a:t>Work </a:t>
            </a:r>
            <a:r>
              <a:rPr lang="fr-FR" sz="4000" dirty="0" err="1">
                <a:latin typeface="Calibri Light"/>
                <a:ea typeface="Calibri Light"/>
                <a:cs typeface="Calibri Light"/>
              </a:rPr>
              <a:t>done</a:t>
            </a:r>
            <a:r>
              <a:rPr lang="fr-FR" sz="4000" dirty="0">
                <a:latin typeface="Calibri Light"/>
                <a:ea typeface="Calibri Light"/>
                <a:cs typeface="Calibri Light"/>
              </a:rPr>
              <a:t> till </a:t>
            </a:r>
            <a:r>
              <a:rPr lang="fr-FR" sz="4000" dirty="0" err="1">
                <a:latin typeface="Calibri Light"/>
                <a:ea typeface="Calibri Light"/>
                <a:cs typeface="Calibri Light"/>
              </a:rPr>
              <a:t>now</a:t>
            </a:r>
            <a:endParaRPr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709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F4D377-9C0B-36F7-3ABE-08C09CB7470F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000">
                <a:latin typeface="Calibri Light"/>
                <a:ea typeface="Calibri Light"/>
                <a:cs typeface="Calibri Light"/>
              </a:rPr>
              <a:t>Image anonymizing techniques</a:t>
            </a:r>
            <a:endParaRPr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3C90693-E151-EB15-E5BB-7C4837448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" t="11803" r="79353" b="78652"/>
          <a:stretch/>
        </p:blipFill>
        <p:spPr>
          <a:xfrm>
            <a:off x="428296" y="1809751"/>
            <a:ext cx="2315291" cy="7102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936CF-1551-57EF-A6E1-C0AED193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3600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Before:                                                                         After: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4" descr="A picture containing beach, outdoor, ground, water&#10;&#10;Description automatically generated">
            <a:extLst>
              <a:ext uri="{FF2B5EF4-FFF2-40B4-BE49-F238E27FC236}">
                <a16:creationId xmlns:a16="http://schemas.microsoft.com/office/drawing/2014/main" id="{33DDE205-4DC7-FA4B-1D8C-3CFBA470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7" y="3034193"/>
            <a:ext cx="5436475" cy="3411037"/>
          </a:xfrm>
          <a:prstGeom prst="rect">
            <a:avLst/>
          </a:prstGeom>
        </p:spPr>
      </p:pic>
      <p:pic>
        <p:nvPicPr>
          <p:cNvPr id="10" name="Picture 5" descr="A picture containing beach, outdoor, ground, water&#10;&#10;Description automatically generated">
            <a:extLst>
              <a:ext uri="{FF2B5EF4-FFF2-40B4-BE49-F238E27FC236}">
                <a16:creationId xmlns:a16="http://schemas.microsoft.com/office/drawing/2014/main" id="{4AC9C0CE-4273-2BF4-FA9C-BEBEBB35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45" y="3037275"/>
            <a:ext cx="5961992" cy="34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F9E6-E5FE-935C-1FB3-D488D45B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Brighter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BA75-98D2-28E8-07DF-2566D82F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Easy-to-use: Simple integration via cloud API or online user interface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Precise: &gt;99% anonymization accuracy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Fast: Fully automatic, AI-powered anonymization software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Secure: Hosted on MS Azure with TLS encrypted API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AI-compatible: Deep Natural Anonymization (DNAT) enables analytics and machine learning compatibility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Compliance: Anonymized data by nature not personal and therefore not subject to data privacy regulations (GDPR, CCPA, CSL/PIS, etc.)</a:t>
            </a:r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299A214-9C66-4771-04D7-D6720D32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127" y="-853"/>
            <a:ext cx="676564" cy="1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3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41A-4903-0D6F-9E17-77946AFE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F448-2088-6FC4-2FAC-C8A9CF362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YOLOv5 is the most efficient algorithm for object detection. 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We can train the data with people as object.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It uses </a:t>
            </a:r>
            <a:r>
              <a:rPr lang="en-US" sz="2400" dirty="0" err="1">
                <a:latin typeface="Calibri"/>
                <a:cs typeface="Calibri"/>
              </a:rPr>
              <a:t>Pytorch</a:t>
            </a:r>
            <a:r>
              <a:rPr lang="en-US" sz="2400" dirty="0">
                <a:latin typeface="Calibri"/>
                <a:cs typeface="Calibri"/>
              </a:rPr>
              <a:t> and OpenCV library.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As it uses python it is convenient for large datasets.</a:t>
            </a:r>
          </a:p>
        </p:txBody>
      </p:sp>
    </p:spTree>
    <p:extLst>
      <p:ext uri="{BB962C8B-B14F-4D97-AF65-F5344CB8AC3E}">
        <p14:creationId xmlns:p14="http://schemas.microsoft.com/office/powerpoint/2010/main" val="304363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48BF-9C67-451D-8D7A-7CC4353A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current and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6C46C-C3F1-EE9E-B47F-41E3B309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Rip currents are a daily possibility on beaches worldwide. However, most of the time, they are so weak that swimmers rarely notice them. 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+mn-lt"/>
                <a:cs typeface="+mn-lt"/>
              </a:rPr>
              <a:t>Beaches are a popular place to relax, especially during the summer; however, they also present the danger of the occurrence of rip currents.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74179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21D4-6AD4-886E-4768-ED7EFBE7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90B9-375E-7CE5-B825-E1E06A735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Work on few images provided by Dr. Smith.</a:t>
            </a:r>
          </a:p>
          <a:p>
            <a:pPr marL="342900" indent="-342900">
              <a:buChar char="•"/>
            </a:pPr>
            <a:r>
              <a:rPr lang="en-US" dirty="0"/>
              <a:t>Plan our project.</a:t>
            </a:r>
          </a:p>
          <a:p>
            <a:pPr marL="342900" indent="-342900">
              <a:buChar char="•"/>
            </a:pPr>
            <a:r>
              <a:rPr lang="en-US" dirty="0"/>
              <a:t>Will start coding with extra data from internet.</a:t>
            </a:r>
          </a:p>
        </p:txBody>
      </p:sp>
    </p:spTree>
    <p:extLst>
      <p:ext uri="{BB962C8B-B14F-4D97-AF65-F5344CB8AC3E}">
        <p14:creationId xmlns:p14="http://schemas.microsoft.com/office/powerpoint/2010/main" val="299302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0EB8ADF05444D97A450853056C38D" ma:contentTypeVersion="9" ma:contentTypeDescription="Create a new document." ma:contentTypeScope="" ma:versionID="2e05ca81cf9b3382295d625db821f543">
  <xsd:schema xmlns:xsd="http://www.w3.org/2001/XMLSchema" xmlns:xs="http://www.w3.org/2001/XMLSchema" xmlns:p="http://schemas.microsoft.com/office/2006/metadata/properties" xmlns:ns2="e06dcef1-5e95-4853-987e-0e8912a57876" xmlns:ns3="dfff30b9-31c3-4243-8ff9-f2ae493d4a90" targetNamespace="http://schemas.microsoft.com/office/2006/metadata/properties" ma:root="true" ma:fieldsID="45c2779f42e022c8322cf435437a4ea6" ns2:_="" ns3:_="">
    <xsd:import namespace="e06dcef1-5e95-4853-987e-0e8912a57876"/>
    <xsd:import namespace="dfff30b9-31c3-4243-8ff9-f2ae493d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dcef1-5e95-4853-987e-0e8912a57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9a59e6a-29c3-4921-9c03-4d7ff3dd46b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f30b9-31c3-4243-8ff9-f2ae493d4a9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bfc078e-2711-43a8-85f0-a4170b6254ea}" ma:internalName="TaxCatchAll" ma:showField="CatchAllData" ma:web="dfff30b9-31c3-4243-8ff9-f2ae493d4a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ff30b9-31c3-4243-8ff9-f2ae493d4a90" xsi:nil="true"/>
    <lcf76f155ced4ddcb4097134ff3c332f xmlns="e06dcef1-5e95-4853-987e-0e8912a5787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13AF124-A463-4A93-A86C-CD7E7684D8CE}"/>
</file>

<file path=customXml/itemProps2.xml><?xml version="1.0" encoding="utf-8"?>
<ds:datastoreItem xmlns:ds="http://schemas.openxmlformats.org/officeDocument/2006/customXml" ds:itemID="{4E4FB333-8458-437F-B0AC-117930FBFF1A}"/>
</file>

<file path=customXml/itemProps3.xml><?xml version="1.0" encoding="utf-8"?>
<ds:datastoreItem xmlns:ds="http://schemas.openxmlformats.org/officeDocument/2006/customXml" ds:itemID="{ECDC426B-6EC7-4A7F-96A8-71AC5C70E54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397</Words>
  <Application>Microsoft Office PowerPoint</Application>
  <PresentationFormat>Widescreen</PresentationFormat>
  <Paragraphs>51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Avenir Next LT Pro</vt:lpstr>
      <vt:lpstr>Bahnschrift</vt:lpstr>
      <vt:lpstr>Calibri</vt:lpstr>
      <vt:lpstr>Calibri Light</vt:lpstr>
      <vt:lpstr>Helvetica Neue Fin</vt:lpstr>
      <vt:lpstr>Helvetica Neue Moyen</vt:lpstr>
      <vt:lpstr>Helvetica Neue Normal</vt:lpstr>
      <vt:lpstr>Segoe UI</vt:lpstr>
      <vt:lpstr>Tw Cen MT</vt:lpstr>
      <vt:lpstr>office theme</vt:lpstr>
      <vt:lpstr>1_Office Theme</vt:lpstr>
      <vt:lpstr>MatrixVTI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Brighter AI</vt:lpstr>
      <vt:lpstr>YOLOv5</vt:lpstr>
      <vt:lpstr>Wave current and condition</vt:lpstr>
      <vt:lpstr>Next Steps: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Cassandra Forlani</cp:lastModifiedBy>
  <cp:revision>85</cp:revision>
  <dcterms:created xsi:type="dcterms:W3CDTF">2023-01-25T01:14:56Z</dcterms:created>
  <dcterms:modified xsi:type="dcterms:W3CDTF">2023-01-27T16:17:30Z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0x010100EB10EB8ADF05444D97A450853056C38D</vt:lpwstr>
  </property>
</Properties>
</file>